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DC847B-2A43-4D8E-A53B-E407CACFC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38CD40-3695-44FA-B130-0141C4220B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4F741-186D-4B1D-B426-9441CD766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93D55C-6D13-4FC2-826C-F6D28BE6B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21A25C-4859-49B7-A1E2-51FF356CD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811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4180AD-7BD9-400C-BB05-AF8C9DC2C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FC398A-4AD7-44DB-84D3-A6949D3E5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02EC22-BDE1-4AEA-A7AE-FA87785C5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D12A00-6AA7-40E1-A470-3A2E661CB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AD6690-F3B3-4ABC-9B9E-B7663BD53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0798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C935878-8F55-4120-B46F-BE739630AA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A6631D-F770-4383-BF0C-D5714B321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71B919-4112-498B-8F8A-5D9A513E0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DEA388-B281-44AC-8636-0F62344A8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FBE166-8157-4E00-8036-0DC86A3E0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34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4CAC57-75C6-4C52-8010-41DF57B0C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BB05D0-087C-4C32-A50F-58922C80F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846B13-50B7-42B3-B48F-B112ED338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2E2C6E-0F89-45B3-8E96-21FF8C4E7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B3CA0D-19B2-42DE-8C35-203DBB873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0174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B545C-7F72-4DC4-A16C-6C3D6C5BD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08FCCC-9DEC-449A-AA60-09D64013D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795EA7-225D-40C2-9E91-637B3B201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CB3476-3DCB-4EF2-9F30-90EB7FEF7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8DA125-F56C-4F1D-A054-9F31854B4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9927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5C066D-6912-4945-B47D-A39093465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5C7545-392C-4288-86D8-E64B9DB93C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6CDC57-63FA-4AFC-99CF-6E21A1AC9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80F5A2-B244-476D-83DA-BB9045D6E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F7B57D-2F37-4E1A-8D03-9A017DD59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27C225-D585-4EB0-8BB4-E2824A52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98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C30C04-C359-43EA-90CA-AD80D18A7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7CA135-A856-4313-94C5-1E1065534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06E396-8D53-4129-A4E9-C89C377B69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026D6DE-F73E-47CB-8699-8029E29B05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DCC52A4-A39F-481A-A0DE-CF597F2BB0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37074F8-01C8-4858-B985-9777E8BFD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C2645E4-1C85-45B9-9819-6D2512662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548786A-1EF6-42F1-8992-6C8F015E9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99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E00B4D-8CCE-4274-A23B-19DCBD271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12719A5-3B56-4B31-BBB0-01360D893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725F031-FB92-4626-A6C9-ECAA99528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4CD3F55-C327-4FEE-97B6-8356BCC03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919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F73F286-679B-4420-868F-C017CCCD3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B8C93A6-B47A-4691-A654-FA14C4B92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A07DEE-3549-4F0B-AA50-07A4DB39C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642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97B1E-C9C5-4A1B-BE41-84DACDA11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8DD7D2-9C92-44A4-A7FC-B89DB49B3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E89D03-DCB8-4544-99DB-57F430061E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F850E3-3C41-4DDD-A726-72B42160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8473D8-6B50-4525-9BDC-9D8A96737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B487F9-AE23-4BC7-A43C-B11AAE4CA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917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2A21A-D6AC-426E-9ED5-3D419480F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72C4B-5142-4BF9-A6F5-7664C31257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92F8F5-C9C0-440C-AA76-7F905EB164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01B4AF-32C9-4A08-BE23-3A88E1664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0CD0AF-57C5-407A-A6F6-D91FF1E1A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64EE98-8092-454C-BF87-39E03F42A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571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2C62464-653F-4521-ACA1-8534C81CE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11D8E0-E21D-4923-8BE0-520F9C16F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E13514-D751-47E2-9EB9-5FBD9D5D8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F8DE0-FCFD-4E6D-B8E6-79D2817569E4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41ABB8-F145-4F00-B591-12C3D32E35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9D7880-1A30-4204-AF9F-9923D7D2D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E90D5-EC23-40FD-9237-F19B11BE90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333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6069CD-3D68-4754-B15C-E273558ED6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91092"/>
            <a:ext cx="9144000" cy="1810945"/>
          </a:xfrm>
        </p:spPr>
        <p:txBody>
          <a:bodyPr>
            <a:normAutofit/>
          </a:bodyPr>
          <a:lstStyle/>
          <a:p>
            <a:r>
              <a:rPr lang="en-US" altLang="ko-KR" sz="8800" dirty="0">
                <a:latin typeface="Arial Rounded MT Bold" panose="020F0704030504030204" pitchFamily="34" charset="0"/>
              </a:rPr>
              <a:t>Android Basic</a:t>
            </a:r>
            <a:endParaRPr lang="ko-KR" altLang="en-US" sz="8800" dirty="0">
              <a:latin typeface="Arial Rounded MT Bold" panose="020F070403050403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016E4C-14AC-4DA4-B81D-FBE0CC2C36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CB3217-04AF-496D-8AFF-9CF4B328CA5C}"/>
              </a:ext>
            </a:extLst>
          </p:cNvPr>
          <p:cNvSpPr txBox="1"/>
          <p:nvPr/>
        </p:nvSpPr>
        <p:spPr>
          <a:xfrm>
            <a:off x="1695450" y="4448175"/>
            <a:ext cx="8972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dirty="0">
                <a:latin typeface="MD개성체" panose="02020603020101020101" pitchFamily="18" charset="-127"/>
                <a:ea typeface="MD개성체" panose="02020603020101020101" pitchFamily="18" charset="-127"/>
              </a:rPr>
              <a:t>이수진 </a:t>
            </a:r>
            <a:r>
              <a:rPr lang="ko-KR" altLang="en-US" sz="2400" dirty="0" err="1">
                <a:latin typeface="MD개성체" panose="02020603020101020101" pitchFamily="18" charset="-127"/>
                <a:ea typeface="MD개성체" panose="02020603020101020101" pitchFamily="18" charset="-127"/>
              </a:rPr>
              <a:t>방미리</a:t>
            </a:r>
            <a:r>
              <a:rPr lang="ko-KR" altLang="en-US" sz="2400" dirty="0">
                <a:latin typeface="MD개성체" panose="02020603020101020101" pitchFamily="18" charset="-127"/>
                <a:ea typeface="MD개성체" panose="02020603020101020101" pitchFamily="18" charset="-127"/>
              </a:rPr>
              <a:t> </a:t>
            </a:r>
            <a:r>
              <a:rPr lang="ko-KR" altLang="en-US" sz="2400" dirty="0" err="1">
                <a:latin typeface="MD개성체" panose="02020603020101020101" pitchFamily="18" charset="-127"/>
                <a:ea typeface="MD개성체" panose="02020603020101020101" pitchFamily="18" charset="-127"/>
              </a:rPr>
              <a:t>이혜지</a:t>
            </a:r>
            <a:r>
              <a:rPr lang="ko-KR" altLang="en-US" sz="2400" dirty="0">
                <a:latin typeface="MD개성체" panose="02020603020101020101" pitchFamily="18" charset="-127"/>
                <a:ea typeface="MD개성체" panose="02020603020101020101" pitchFamily="18" charset="-127"/>
              </a:rPr>
              <a:t> 이예지 김지혜</a:t>
            </a:r>
          </a:p>
        </p:txBody>
      </p:sp>
    </p:spTree>
    <p:extLst>
      <p:ext uri="{BB962C8B-B14F-4D97-AF65-F5344CB8AC3E}">
        <p14:creationId xmlns:p14="http://schemas.microsoft.com/office/powerpoint/2010/main" val="2439122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E7CCB8-3D4E-4859-98DE-094D15EE5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21894"/>
          </a:xfrm>
        </p:spPr>
        <p:txBody>
          <a:bodyPr>
            <a:normAutofit/>
          </a:bodyPr>
          <a:lstStyle/>
          <a:p>
            <a:r>
              <a:rPr lang="en-US" altLang="ko-KR" sz="6000" dirty="0" err="1">
                <a:latin typeface="Arial Rounded MT Bold" panose="020F0704030504030204" pitchFamily="34" charset="0"/>
              </a:rPr>
              <a:t>SampleReceiver</a:t>
            </a:r>
            <a:endParaRPr lang="ko-KR" altLang="en-US" sz="6000" dirty="0">
              <a:latin typeface="Arial Rounded MT Bold" panose="020F070403050403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8855AD-8DFC-429E-8222-C857D8E16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82565"/>
            <a:ext cx="10515600" cy="30943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4000" dirty="0" err="1">
                <a:latin typeface="MD개성체" panose="02020603020101020101" pitchFamily="18" charset="-127"/>
                <a:ea typeface="MD개성체" panose="02020603020101020101" pitchFamily="18" charset="-127"/>
              </a:rPr>
              <a:t>브로드캐스트</a:t>
            </a:r>
            <a:r>
              <a:rPr lang="en-US" altLang="ko-KR" sz="4000" dirty="0">
                <a:latin typeface="MD개성체" panose="02020603020101020101" pitchFamily="18" charset="-127"/>
                <a:ea typeface="MD개성체" panose="02020603020101020101" pitchFamily="18" charset="-127"/>
              </a:rPr>
              <a:t> </a:t>
            </a:r>
            <a:r>
              <a:rPr lang="ko-KR" altLang="en-US" sz="4000" dirty="0">
                <a:latin typeface="MD개성체" panose="02020603020101020101" pitchFamily="18" charset="-127"/>
                <a:ea typeface="MD개성체" panose="02020603020101020101" pitchFamily="18" charset="-127"/>
              </a:rPr>
              <a:t>수신자를 만들어 </a:t>
            </a:r>
            <a:r>
              <a:rPr lang="en-US" altLang="ko-KR" sz="4000" dirty="0">
                <a:latin typeface="MD개성체" panose="02020603020101020101" pitchFamily="18" charset="-127"/>
                <a:ea typeface="MD개성체" panose="02020603020101020101" pitchFamily="18" charset="-127"/>
              </a:rPr>
              <a:t>SMS </a:t>
            </a:r>
            <a:r>
              <a:rPr lang="ko-KR" altLang="en-US" sz="4000" dirty="0">
                <a:latin typeface="MD개성체" panose="02020603020101020101" pitchFamily="18" charset="-127"/>
                <a:ea typeface="MD개성체" panose="02020603020101020101" pitchFamily="18" charset="-127"/>
              </a:rPr>
              <a:t>문자를 </a:t>
            </a:r>
            <a:r>
              <a:rPr lang="ko-KR" altLang="en-US" sz="4000" dirty="0" err="1">
                <a:latin typeface="MD개성체" panose="02020603020101020101" pitchFamily="18" charset="-127"/>
                <a:ea typeface="MD개성체" panose="02020603020101020101" pitchFamily="18" charset="-127"/>
              </a:rPr>
              <a:t>받아보기</a:t>
            </a:r>
            <a:endParaRPr lang="ko-KR" altLang="en-US" sz="4000" dirty="0">
              <a:latin typeface="MD개성체" panose="02020603020101020101" pitchFamily="18" charset="-127"/>
              <a:ea typeface="MD개성체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5150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3A9E79A3-312D-4266-915E-FF9F8FC1DC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1737" y="119373"/>
            <a:ext cx="3743913" cy="665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819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3E1FA70-22F9-4CBB-8BDB-5254C29CF6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9434" y="641023"/>
            <a:ext cx="10162148" cy="488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874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ED0354-A221-4898-8979-52B293151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9786"/>
          </a:xfrm>
        </p:spPr>
        <p:txBody>
          <a:bodyPr/>
          <a:lstStyle/>
          <a:p>
            <a:r>
              <a:rPr lang="en-US" altLang="ko-KR" dirty="0">
                <a:latin typeface="Arial Rounded MT Bold" panose="020F0704030504030204" pitchFamily="34" charset="0"/>
              </a:rPr>
              <a:t>SmsReceiver.java</a:t>
            </a:r>
            <a:endParaRPr lang="ko-KR" altLang="en-US" dirty="0">
              <a:latin typeface="Arial Rounded MT Bold" panose="020F0704030504030204" pitchFamily="34" charset="0"/>
            </a:endParaRP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337D9F1-2D34-41C5-80ED-1401E1633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274" y="365126"/>
            <a:ext cx="10546379" cy="629673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A6D6F8A-C1BC-40C1-B3C2-B7825902EB06}"/>
              </a:ext>
            </a:extLst>
          </p:cNvPr>
          <p:cNvSpPr/>
          <p:nvPr/>
        </p:nvSpPr>
        <p:spPr>
          <a:xfrm>
            <a:off x="1461155" y="6240544"/>
            <a:ext cx="4317476" cy="4213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AEE860-DEAB-4EA0-9914-565C68CED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24742" y="857839"/>
            <a:ext cx="12440886" cy="4330487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E824496-2EF6-4298-B9DA-D8ACF610E934}"/>
              </a:ext>
            </a:extLst>
          </p:cNvPr>
          <p:cNvSpPr/>
          <p:nvPr/>
        </p:nvSpPr>
        <p:spPr>
          <a:xfrm>
            <a:off x="445274" y="4308049"/>
            <a:ext cx="3174619" cy="3959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217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3E584B-5481-4E50-89C8-471DB5ED9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8384"/>
          </a:xfrm>
        </p:spPr>
        <p:txBody>
          <a:bodyPr/>
          <a:lstStyle/>
          <a:p>
            <a:r>
              <a:rPr lang="en-US" altLang="ko-KR" dirty="0">
                <a:latin typeface="Arial Rounded MT Bold" panose="020F0704030504030204" pitchFamily="34" charset="0"/>
              </a:rPr>
              <a:t>SmsActivity.java</a:t>
            </a:r>
            <a:endParaRPr lang="ko-KR" altLang="en-US" dirty="0">
              <a:latin typeface="Arial Rounded MT Bold" panose="020F0704030504030204" pitchFamily="34" charset="0"/>
            </a:endParaRP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D17A94F-9379-451D-9E1C-B6CE3A9A0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2680" y="173462"/>
            <a:ext cx="9558780" cy="6003502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F0D95AC-AEE5-49F6-A1AF-7F558CD72276}"/>
              </a:ext>
            </a:extLst>
          </p:cNvPr>
          <p:cNvCxnSpPr>
            <a:cxnSpLocks/>
          </p:cNvCxnSpPr>
          <p:nvPr/>
        </p:nvCxnSpPr>
        <p:spPr>
          <a:xfrm>
            <a:off x="1743959" y="3450210"/>
            <a:ext cx="361046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E8049AE0-31F2-43E8-A12F-533EA2A62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84" y="173462"/>
            <a:ext cx="10272372" cy="334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05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153C50E-31EF-49F5-AB57-540DA9137B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9832" y="185882"/>
            <a:ext cx="3369982" cy="5991081"/>
          </a:xfrm>
          <a:prstGeom prst="rect">
            <a:avLst/>
          </a:prstGeom>
        </p:spPr>
      </p:pic>
      <p:pic>
        <p:nvPicPr>
          <p:cNvPr id="6" name="그래픽 5" descr="채우기 없는 슬픈 얼굴">
            <a:extLst>
              <a:ext uri="{FF2B5EF4-FFF2-40B4-BE49-F238E27FC236}">
                <a16:creationId xmlns:a16="http://schemas.microsoft.com/office/drawing/2014/main" id="{2146BD65-6ACA-4398-8566-FE067774AE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49832" y="-82485"/>
            <a:ext cx="3117916" cy="31179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EAB08F-5086-4362-8072-4E6D72DE1E16}"/>
              </a:ext>
            </a:extLst>
          </p:cNvPr>
          <p:cNvSpPr txBox="1"/>
          <p:nvPr/>
        </p:nvSpPr>
        <p:spPr>
          <a:xfrm>
            <a:off x="7629525" y="771525"/>
            <a:ext cx="39433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MD개성체" panose="02020603020101020101" pitchFamily="18" charset="-127"/>
                <a:ea typeface="MD개성체" panose="02020603020101020101" pitchFamily="18" charset="-127"/>
              </a:rPr>
              <a:t>문자 올 때마다 알림이</a:t>
            </a:r>
            <a:r>
              <a:rPr lang="en-US" altLang="ko-KR" sz="4000" dirty="0">
                <a:latin typeface="MD개성체" panose="02020603020101020101" pitchFamily="18" charset="-127"/>
                <a:ea typeface="MD개성체" panose="02020603020101020101" pitchFamily="18" charset="-127"/>
              </a:rPr>
              <a:t>...</a:t>
            </a:r>
            <a:endParaRPr lang="ko-KR" altLang="en-US" sz="4000" dirty="0">
              <a:latin typeface="MD개성체" panose="02020603020101020101" pitchFamily="18" charset="-127"/>
              <a:ea typeface="MD개성체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996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06075-4619-4874-BACC-67AB3A042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도전</a:t>
            </a:r>
            <a:r>
              <a:rPr lang="en-US" altLang="ko-KR" dirty="0">
                <a:latin typeface="MD개성체" panose="02020603020101020101" pitchFamily="18" charset="-127"/>
                <a:ea typeface="MD개성체" panose="02020603020101020101" pitchFamily="18" charset="-127"/>
              </a:rPr>
              <a:t>! </a:t>
            </a:r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로그인 화면과 메뉴 화면 전환하기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4A02FB-998C-4AE8-8318-736AC36A8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두 화면 간을 전환하면서 토스트로 메시지를 </a:t>
            </a:r>
            <a:r>
              <a:rPr lang="ko-KR" altLang="en-US" dirty="0" err="1"/>
              <a:t>띄워주기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12ABF0A-A969-4A05-9396-CFD777207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646" y="2400300"/>
            <a:ext cx="6558895" cy="41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570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46DCE7-CEC7-4D58-B38E-07DB4A5F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9775"/>
          </a:xfrm>
        </p:spPr>
        <p:txBody>
          <a:bodyPr/>
          <a:lstStyle/>
          <a:p>
            <a:pPr algn="ctr"/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로그인 화면과 메뉴 화면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B4EEDBA-0828-41CF-BA0A-A2929EA2FB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0311" y="1104901"/>
            <a:ext cx="3795564" cy="56578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F142D2A-ABB7-4E09-A9CB-C6FDC6A32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637" y="1104900"/>
            <a:ext cx="3567113" cy="56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468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EB54C1-6A9F-4FED-A558-BE202E355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4050"/>
          </a:xfrm>
        </p:spPr>
        <p:txBody>
          <a:bodyPr>
            <a:normAutofit fontScale="90000"/>
          </a:bodyPr>
          <a:lstStyle/>
          <a:p>
            <a:r>
              <a:rPr lang="ko-KR" altLang="en-US">
                <a:latin typeface="MD개성체" panose="02020603020101020101" pitchFamily="18" charset="-127"/>
                <a:ea typeface="MD개성체" panose="02020603020101020101" pitchFamily="18" charset="-127"/>
              </a:rPr>
              <a:t>실행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14F067C-61E1-4E2C-9CD0-B4967250AB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8898" y="365126"/>
            <a:ext cx="3395066" cy="60356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57F9747-1841-42D5-9F81-3484AE874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638" y="365126"/>
            <a:ext cx="3652242" cy="603567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9540F50-AABF-4E09-940D-F84897A549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8898" y="365126"/>
            <a:ext cx="3652242" cy="6169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0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B04B9B-DD0C-4B40-B86E-807FF26B4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245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600" dirty="0">
                <a:latin typeface="Arial Rounded MT Bold" panose="020F0704030504030204" pitchFamily="34" charset="0"/>
              </a:rPr>
              <a:t>Service</a:t>
            </a:r>
            <a:endParaRPr lang="ko-KR" altLang="en-US" sz="6600" dirty="0">
              <a:latin typeface="Arial Rounded MT Bold" panose="020F070403050403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FFF139-EFD5-451D-A911-02DA968F4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78869"/>
            <a:ext cx="10515600" cy="3198093"/>
          </a:xfrm>
        </p:spPr>
        <p:txBody>
          <a:bodyPr/>
          <a:lstStyle/>
          <a:p>
            <a:pPr algn="ctr"/>
            <a:r>
              <a:rPr lang="ko-KR" altLang="en-US" sz="4400" dirty="0">
                <a:latin typeface="MD개성체" panose="02020603020101020101" pitchFamily="18" charset="-127"/>
                <a:ea typeface="MD개성체" panose="02020603020101020101" pitchFamily="18" charset="-127"/>
              </a:rPr>
              <a:t>백그라운드에서 실행되는 프로세스</a:t>
            </a:r>
            <a:endParaRPr lang="en-US" altLang="ko-KR" sz="4400" dirty="0">
              <a:latin typeface="MD개성체" panose="02020603020101020101" pitchFamily="18" charset="-127"/>
              <a:ea typeface="MD개성체" panose="02020603020101020101" pitchFamily="18" charset="-127"/>
            </a:endParaRPr>
          </a:p>
          <a:p>
            <a:pPr algn="ctr"/>
            <a:r>
              <a:rPr lang="en-US" altLang="ko-KR" sz="4400" dirty="0">
                <a:latin typeface="MD개성체" panose="02020603020101020101" pitchFamily="18" charset="-127"/>
                <a:ea typeface="MD개성체" panose="02020603020101020101" pitchFamily="18" charset="-127"/>
              </a:rPr>
              <a:t>Ex) </a:t>
            </a:r>
            <a:r>
              <a:rPr lang="ko-KR" altLang="en-US" sz="4400" dirty="0">
                <a:latin typeface="MD개성체" panose="02020603020101020101" pitchFamily="18" charset="-127"/>
                <a:ea typeface="MD개성체" panose="02020603020101020101" pitchFamily="18" charset="-127"/>
              </a:rPr>
              <a:t>카카오톡</a:t>
            </a:r>
            <a:endParaRPr lang="en-US" altLang="ko-KR" sz="4400" dirty="0">
              <a:latin typeface="MD개성체" panose="02020603020101020101" pitchFamily="18" charset="-127"/>
              <a:ea typeface="MD개성체" panose="02020603020101020101" pitchFamily="18" charset="-127"/>
            </a:endParaRPr>
          </a:p>
          <a:p>
            <a:pPr marL="0" indent="0" algn="ctr">
              <a:buNone/>
            </a:pPr>
            <a:endParaRPr lang="en-US" altLang="ko-KR" sz="4400" dirty="0">
              <a:latin typeface="MD개성체" panose="02020603020101020101" pitchFamily="18" charset="-127"/>
              <a:ea typeface="MD개성체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MD개성체" panose="02020603020101020101" pitchFamily="18" charset="-127"/>
              <a:ea typeface="MD개성체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1647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75759F-F26E-44E6-85DD-D37108D4E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066990"/>
          </a:xfrm>
        </p:spPr>
        <p:txBody>
          <a:bodyPr>
            <a:normAutofit/>
          </a:bodyPr>
          <a:lstStyle/>
          <a:p>
            <a:r>
              <a:rPr lang="en-US" altLang="ko-KR" sz="7200" dirty="0" err="1">
                <a:latin typeface="Arial Rounded MT Bold" panose="020F0704030504030204" pitchFamily="34" charset="0"/>
                <a:ea typeface="MD개성체" panose="02020603020101020101" pitchFamily="18" charset="-127"/>
              </a:rPr>
              <a:t>SampleService</a:t>
            </a:r>
            <a:endParaRPr lang="ko-KR" altLang="en-US" sz="7200" dirty="0">
              <a:latin typeface="Arial Rounded MT Bold" panose="020F0704030504030204" pitchFamily="34" charset="0"/>
              <a:ea typeface="MD개성체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ADC557-A788-45BB-B765-24438FF8B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1163"/>
            <a:ext cx="10515600" cy="32357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5400" dirty="0">
                <a:latin typeface="MD개성체" panose="02020603020101020101" pitchFamily="18" charset="-127"/>
                <a:ea typeface="MD개성체" panose="02020603020101020101" pitchFamily="18" charset="-127"/>
              </a:rPr>
              <a:t>메인에서 입력한 글자를 </a:t>
            </a:r>
            <a:endParaRPr lang="en-US" altLang="ko-KR" sz="5400" dirty="0">
              <a:latin typeface="MD개성체" panose="02020603020101020101" pitchFamily="18" charset="-127"/>
              <a:ea typeface="MD개성체" panose="02020603020101020101" pitchFamily="18" charset="-127"/>
            </a:endParaRPr>
          </a:p>
          <a:p>
            <a:pPr marL="0" indent="0" algn="ctr">
              <a:buNone/>
            </a:pPr>
            <a:r>
              <a:rPr lang="ko-KR" altLang="en-US" sz="5400" dirty="0">
                <a:latin typeface="MD개성체" panose="02020603020101020101" pitchFamily="18" charset="-127"/>
                <a:ea typeface="MD개성체" panose="02020603020101020101" pitchFamily="18" charset="-127"/>
              </a:rPr>
              <a:t>서비스에 전달하기</a:t>
            </a:r>
            <a:endParaRPr lang="ko-KR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19441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61B4278-65D9-4D66-9BCB-4B0591B05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72565" y="239649"/>
            <a:ext cx="3413975" cy="606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055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236909-C74F-4E20-AE1C-DD9BC0704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버튼 </a:t>
            </a:r>
            <a:r>
              <a:rPr lang="ko-KR" altLang="en-US" dirty="0" err="1">
                <a:latin typeface="MD개성체" panose="02020603020101020101" pitchFamily="18" charset="-127"/>
                <a:ea typeface="MD개성체" panose="02020603020101020101" pitchFamily="18" charset="-127"/>
              </a:rPr>
              <a:t>클릭시</a:t>
            </a:r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 서비스 실행위한 코드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1918C44-DED5-4BAC-BA7B-5FA1DC5F41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5375" y="2175183"/>
            <a:ext cx="10001250" cy="3057218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A212C3B4-8A8F-43DE-A3C5-95D22E36837F}"/>
              </a:ext>
            </a:extLst>
          </p:cNvPr>
          <p:cNvSpPr/>
          <p:nvPr/>
        </p:nvSpPr>
        <p:spPr>
          <a:xfrm>
            <a:off x="1517715" y="4440025"/>
            <a:ext cx="1913642" cy="4053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말풍선: 타원형 5">
            <a:extLst>
              <a:ext uri="{FF2B5EF4-FFF2-40B4-BE49-F238E27FC236}">
                <a16:creationId xmlns:a16="http://schemas.microsoft.com/office/drawing/2014/main" id="{BFF7DB87-5FFD-456C-8E5C-0AB2CD6729A7}"/>
              </a:ext>
            </a:extLst>
          </p:cNvPr>
          <p:cNvSpPr/>
          <p:nvPr/>
        </p:nvSpPr>
        <p:spPr>
          <a:xfrm>
            <a:off x="7588576" y="1244559"/>
            <a:ext cx="3007151" cy="1128587"/>
          </a:xfrm>
          <a:prstGeom prst="wedgeEllipse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MD개성체" panose="02020603020101020101" pitchFamily="18" charset="-127"/>
                <a:ea typeface="MD개성체" panose="02020603020101020101" pitchFamily="18" charset="-127"/>
              </a:rPr>
              <a:t>MainActivity.java</a:t>
            </a:r>
            <a:endParaRPr lang="ko-KR" altLang="en-US" dirty="0">
              <a:solidFill>
                <a:schemeClr val="tx1"/>
              </a:solidFill>
              <a:latin typeface="MD개성체" panose="02020603020101020101" pitchFamily="18" charset="-127"/>
              <a:ea typeface="MD개성체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4650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95B845-9E92-4CF9-A19B-26D878759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3956"/>
          </a:xfrm>
        </p:spPr>
        <p:txBody>
          <a:bodyPr>
            <a:normAutofit fontScale="90000"/>
          </a:bodyPr>
          <a:lstStyle/>
          <a:p>
            <a:r>
              <a:rPr lang="en-US" altLang="ko-KR" dirty="0">
                <a:latin typeface="Arial Rounded MT Bold" panose="020F0704030504030204" pitchFamily="34" charset="0"/>
              </a:rPr>
              <a:t>Myservice.java</a:t>
            </a:r>
            <a:endParaRPr lang="ko-KR" altLang="en-US" dirty="0">
              <a:latin typeface="Arial Rounded MT Bold" panose="020F0704030504030204" pitchFamily="34" charset="0"/>
            </a:endParaRP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1FF5F90-8A6F-44F6-A69B-0A526372A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95167"/>
            <a:ext cx="9734818" cy="151771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48F1A0D-DF48-4A9B-82B7-843A4E47F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49" y="1216058"/>
            <a:ext cx="10868088" cy="388384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3AEFE24-A41F-4223-ADF1-461C77276B02}"/>
              </a:ext>
            </a:extLst>
          </p:cNvPr>
          <p:cNvSpPr/>
          <p:nvPr/>
        </p:nvSpPr>
        <p:spPr>
          <a:xfrm>
            <a:off x="1649691" y="3808429"/>
            <a:ext cx="2328420" cy="3110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56D7C02-CF8B-48FA-BDA7-5D08AF888E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2" y="200025"/>
            <a:ext cx="12144375" cy="645795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4BE4C0B-EE14-4B29-8821-3EAF9B7BBE6B}"/>
              </a:ext>
            </a:extLst>
          </p:cNvPr>
          <p:cNvSpPr/>
          <p:nvPr/>
        </p:nvSpPr>
        <p:spPr>
          <a:xfrm>
            <a:off x="499621" y="5863472"/>
            <a:ext cx="2328420" cy="2639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31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65CC2B9-9927-4289-ABB4-4EF474C3E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2469" y="273377"/>
            <a:ext cx="10281478" cy="630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721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36E909F6-9AEE-488B-A896-E61AD4682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188" y="515990"/>
            <a:ext cx="3322848" cy="5907287"/>
          </a:xfrm>
        </p:spPr>
      </p:pic>
    </p:spTree>
    <p:extLst>
      <p:ext uri="{BB962C8B-B14F-4D97-AF65-F5344CB8AC3E}">
        <p14:creationId xmlns:p14="http://schemas.microsoft.com/office/powerpoint/2010/main" val="2094606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4ABAC2-67EE-497C-B491-86274EFF2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Arial Rounded MT Bold" panose="020F0704030504030204" pitchFamily="34" charset="0"/>
              </a:rPr>
              <a:t>Broadcasting</a:t>
            </a:r>
            <a:endParaRPr lang="ko-KR" alt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1B73CE-A4FF-4E74-8C76-10E5D8DCB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메시지를 여러 객체에게 전달하는 것</a:t>
            </a:r>
            <a:r>
              <a:rPr lang="en-US" altLang="ko-KR" dirty="0">
                <a:latin typeface="MD개성체" panose="02020603020101020101" pitchFamily="18" charset="-127"/>
                <a:ea typeface="MD개성체" panose="02020603020101020101" pitchFamily="18" charset="-127"/>
              </a:rPr>
              <a:t>.</a:t>
            </a:r>
          </a:p>
          <a:p>
            <a:r>
              <a:rPr lang="en-US" altLang="ko-KR" dirty="0">
                <a:latin typeface="MD개성체" panose="02020603020101020101" pitchFamily="18" charset="-127"/>
                <a:ea typeface="MD개성체" panose="02020603020101020101" pitchFamily="18" charset="-127"/>
              </a:rPr>
              <a:t>Broadcast Receiver</a:t>
            </a:r>
          </a:p>
          <a:p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원하는 메시지가 도착하면 </a:t>
            </a:r>
            <a:r>
              <a:rPr lang="en-US" altLang="ko-KR" dirty="0" err="1">
                <a:latin typeface="MD개성체" panose="02020603020101020101" pitchFamily="18" charset="-127"/>
                <a:ea typeface="MD개성체" panose="02020603020101020101" pitchFamily="18" charset="-127"/>
              </a:rPr>
              <a:t>onReceive</a:t>
            </a:r>
            <a:r>
              <a:rPr lang="en-US" altLang="ko-KR" dirty="0">
                <a:latin typeface="MD개성체" panose="02020603020101020101" pitchFamily="18" charset="-127"/>
                <a:ea typeface="MD개성체" panose="02020603020101020101" pitchFamily="18" charset="-127"/>
              </a:rPr>
              <a:t>()</a:t>
            </a:r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메소드 자동 호출</a:t>
            </a:r>
            <a:r>
              <a:rPr lang="en-US" altLang="ko-KR" dirty="0">
                <a:latin typeface="MD개성체" panose="02020603020101020101" pitchFamily="18" charset="-127"/>
                <a:ea typeface="MD개성체" panose="02020603020101020101" pitchFamily="18" charset="-127"/>
              </a:rPr>
              <a:t>.</a:t>
            </a:r>
          </a:p>
          <a:p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수신하길 원하는 메시지의 종류는 </a:t>
            </a:r>
            <a:r>
              <a:rPr lang="ko-KR" altLang="en-US" dirty="0" err="1">
                <a:latin typeface="MD개성체" panose="02020603020101020101" pitchFamily="18" charset="-127"/>
                <a:ea typeface="MD개성체" panose="02020603020101020101" pitchFamily="18" charset="-127"/>
              </a:rPr>
              <a:t>인텐트</a:t>
            </a:r>
            <a:r>
              <a:rPr lang="ko-KR" altLang="en-US" dirty="0">
                <a:latin typeface="MD개성체" panose="02020603020101020101" pitchFamily="18" charset="-127"/>
                <a:ea typeface="MD개성체" panose="02020603020101020101" pitchFamily="18" charset="-127"/>
              </a:rPr>
              <a:t> 필터를 사용하여 정의</a:t>
            </a:r>
            <a:r>
              <a:rPr lang="en-US" altLang="ko-KR" dirty="0">
                <a:latin typeface="MD개성체" panose="02020603020101020101" pitchFamily="18" charset="-127"/>
                <a:ea typeface="MD개성체" panose="02020603020101020101" pitchFamily="18" charset="-127"/>
              </a:rPr>
              <a:t>.</a:t>
            </a:r>
            <a:endParaRPr lang="ko-KR" altLang="en-US" dirty="0">
              <a:latin typeface="MD개성체" panose="02020603020101020101" pitchFamily="18" charset="-127"/>
              <a:ea typeface="MD개성체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678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1352</TotalTime>
  <Words>95</Words>
  <Application>Microsoft Office PowerPoint</Application>
  <PresentationFormat>와이드스크린</PresentationFormat>
  <Paragraphs>26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MD개성체</vt:lpstr>
      <vt:lpstr>맑은 고딕</vt:lpstr>
      <vt:lpstr>Arial</vt:lpstr>
      <vt:lpstr>Arial Rounded MT Bold</vt:lpstr>
      <vt:lpstr>Office 테마</vt:lpstr>
      <vt:lpstr>Android Basic</vt:lpstr>
      <vt:lpstr>Service</vt:lpstr>
      <vt:lpstr>SampleService</vt:lpstr>
      <vt:lpstr>PowerPoint 프레젠테이션</vt:lpstr>
      <vt:lpstr>버튼 클릭시 서비스 실행위한 코드</vt:lpstr>
      <vt:lpstr>Myservice.java</vt:lpstr>
      <vt:lpstr>PowerPoint 프레젠테이션</vt:lpstr>
      <vt:lpstr>PowerPoint 프레젠테이션</vt:lpstr>
      <vt:lpstr>Broadcasting</vt:lpstr>
      <vt:lpstr>SampleReceiver</vt:lpstr>
      <vt:lpstr>PowerPoint 프레젠테이션</vt:lpstr>
      <vt:lpstr>PowerPoint 프레젠테이션</vt:lpstr>
      <vt:lpstr>SmsReceiver.java</vt:lpstr>
      <vt:lpstr>SmsActivity.java</vt:lpstr>
      <vt:lpstr>PowerPoint 프레젠테이션</vt:lpstr>
      <vt:lpstr>도전! 로그인 화면과 메뉴 화면 전환하기</vt:lpstr>
      <vt:lpstr>로그인 화면과 메뉴 화면</vt:lpstr>
      <vt:lpstr>실행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Basic</dc:title>
  <dc:creator>김지혜</dc:creator>
  <cp:lastModifiedBy>김지혜</cp:lastModifiedBy>
  <cp:revision>32</cp:revision>
  <dcterms:created xsi:type="dcterms:W3CDTF">2017-11-04T12:40:04Z</dcterms:created>
  <dcterms:modified xsi:type="dcterms:W3CDTF">2017-11-07T05:43:34Z</dcterms:modified>
</cp:coreProperties>
</file>

<file path=docProps/thumbnail.jpeg>
</file>